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4651908"/>
            <a:ext cx="11679024" cy="30069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4763" y="9687143"/>
            <a:ext cx="1594663" cy="4952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0687" y="7380411"/>
            <a:ext cx="2284311" cy="660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581491" y="1569936"/>
            <a:ext cx="2511991" cy="2793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5925" y="8190572"/>
            <a:ext cx="11719446" cy="1051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6417" y="0"/>
            <a:ext cx="17301583" cy="4066667"/>
            <a:chOff x="2009901" y="0"/>
            <a:chExt cx="17301583" cy="40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9901" y="0"/>
              <a:ext cx="17301583" cy="40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19296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309717"/>
            <a:ext cx="8864412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9858" y="2641906"/>
            <a:ext cx="8466988" cy="21332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42857" y="4177676"/>
            <a:ext cx="6171429" cy="5797403"/>
            <a:chOff x="1942857" y="4177676"/>
            <a:chExt cx="6171429" cy="5797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2857" y="4177676"/>
              <a:ext cx="6171429" cy="5797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8571" y="4207590"/>
            <a:ext cx="5856024" cy="5767488"/>
            <a:chOff x="9028571" y="4207590"/>
            <a:chExt cx="5856024" cy="5767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8571" y="4207590"/>
              <a:ext cx="5856024" cy="57674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8597" y="7569712"/>
            <a:ext cx="2582335" cy="533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8435" y="7758040"/>
            <a:ext cx="2582335" cy="533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11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7106" y="8435744"/>
            <a:ext cx="11592548" cy="21332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80586" y="2535875"/>
            <a:ext cx="5753114" cy="5404441"/>
            <a:chOff x="6380586" y="2535875"/>
            <a:chExt cx="5753114" cy="54044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0586" y="2535875"/>
              <a:ext cx="5753114" cy="5404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7619" y="2557877"/>
            <a:ext cx="5487404" cy="5404441"/>
            <a:chOff x="12547619" y="2557877"/>
            <a:chExt cx="5487404" cy="5404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7619" y="2557877"/>
              <a:ext cx="5487404" cy="5404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857" y="2535875"/>
            <a:ext cx="5774426" cy="5410349"/>
            <a:chOff x="242857" y="2535875"/>
            <a:chExt cx="5774426" cy="54103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857" y="2535875"/>
              <a:ext cx="5774426" cy="54103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953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820" y="5949020"/>
            <a:ext cx="11420362" cy="14018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14398645" cy="11936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060" y="2892055"/>
            <a:ext cx="15484754" cy="963644"/>
            <a:chOff x="1027060" y="2892055"/>
            <a:chExt cx="15484754" cy="9636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060" y="2892055"/>
              <a:ext cx="15484754" cy="9636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0858" y="4098369"/>
            <a:ext cx="14601529" cy="1484557"/>
            <a:chOff x="1100858" y="4098369"/>
            <a:chExt cx="14601529" cy="1484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858" y="4098369"/>
              <a:ext cx="14601529" cy="1484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478" y="7484095"/>
            <a:ext cx="15584846" cy="1289780"/>
            <a:chOff x="948478" y="7484095"/>
            <a:chExt cx="15584846" cy="1289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478" y="7484095"/>
              <a:ext cx="15584846" cy="12897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9048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079" y="4354289"/>
            <a:ext cx="10151061" cy="32913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10333160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1731" y="2554286"/>
            <a:ext cx="15922251" cy="1135713"/>
            <a:chOff x="1181731" y="2554286"/>
            <a:chExt cx="15922251" cy="1135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731" y="2554286"/>
              <a:ext cx="15922251" cy="11357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446" y="7770926"/>
            <a:ext cx="9664344" cy="454108"/>
            <a:chOff x="1067446" y="7770926"/>
            <a:chExt cx="9664344" cy="4541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446" y="7770926"/>
              <a:ext cx="9664344" cy="454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16261" y="6194374"/>
            <a:ext cx="3444125" cy="2695963"/>
            <a:chOff x="11316261" y="6194374"/>
            <a:chExt cx="3444125" cy="2695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6261" y="6194374"/>
              <a:ext cx="3444125" cy="2695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33" y="3689999"/>
            <a:ext cx="3106281" cy="6595716"/>
            <a:chOff x="15179433" y="3689999"/>
            <a:chExt cx="3106281" cy="6595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33" y="3689999"/>
              <a:ext cx="3106281" cy="65957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0839" y="2866934"/>
            <a:ext cx="7838585" cy="2590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3122" y="5428229"/>
            <a:ext cx="9907843" cy="3076646"/>
            <a:chOff x="5183122" y="5428229"/>
            <a:chExt cx="9907843" cy="307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3122" y="5428229"/>
              <a:ext cx="9907843" cy="307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22507"/>
            <a:ext cx="15090965" cy="1780839"/>
            <a:chOff x="0" y="8422507"/>
            <a:chExt cx="15090965" cy="17808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422507"/>
              <a:ext cx="15090965" cy="1780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05921" y="2974423"/>
            <a:ext cx="3079793" cy="7331883"/>
            <a:chOff x="15205921" y="2974423"/>
            <a:chExt cx="3079793" cy="73318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05921" y="2974423"/>
              <a:ext cx="3079793" cy="73318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0688" y="1333193"/>
            <a:ext cx="8690752" cy="1193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39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1201" y="3558125"/>
            <a:ext cx="9531190" cy="2194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6157284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95543" y="0"/>
            <a:ext cx="3168585" cy="10285714"/>
            <a:chOff x="12795543" y="0"/>
            <a:chExt cx="316858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5543" y="0"/>
              <a:ext cx="3168585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0388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5392" y="3358127"/>
            <a:ext cx="13336048" cy="25904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5873203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781" y="6887569"/>
            <a:ext cx="12227166" cy="1030676"/>
            <a:chOff x="1600781" y="6887569"/>
            <a:chExt cx="12227166" cy="1030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781" y="6887569"/>
              <a:ext cx="12227166" cy="1030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2781870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8763" y="3408068"/>
            <a:ext cx="14516056" cy="25904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5925" y="2691891"/>
            <a:ext cx="2243753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6078173"/>
            <a:ext cx="8952381" cy="4276394"/>
            <a:chOff x="0" y="6078173"/>
            <a:chExt cx="8952381" cy="4276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078173"/>
              <a:ext cx="8952381" cy="42763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6611" y="6038569"/>
            <a:ext cx="9379103" cy="4247146"/>
            <a:chOff x="8906611" y="6038569"/>
            <a:chExt cx="9379103" cy="42471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6611" y="6038569"/>
              <a:ext cx="9379103" cy="42471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39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7701230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2744" y="9211915"/>
            <a:ext cx="8540434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7352" y="2703207"/>
            <a:ext cx="12603641" cy="6233640"/>
            <a:chOff x="2697352" y="2703207"/>
            <a:chExt cx="12603641" cy="6233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7352" y="2703207"/>
              <a:ext cx="12603641" cy="62336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101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0404180" cy="19097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7963" y="3644839"/>
            <a:ext cx="7366521" cy="4571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3809" y="3392381"/>
            <a:ext cx="7677809" cy="5610333"/>
            <a:chOff x="1683809" y="3392381"/>
            <a:chExt cx="7677809" cy="561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3809" y="3392381"/>
              <a:ext cx="7677809" cy="5610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9800" y="1507307"/>
            <a:ext cx="4502934" cy="11936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4931" y="6843315"/>
            <a:ext cx="16783069" cy="3470899"/>
            <a:chOff x="1502646" y="6814815"/>
            <a:chExt cx="16783069" cy="34708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646" y="6814815"/>
              <a:ext cx="16783069" cy="347089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0535" y="3350925"/>
            <a:ext cx="4258332" cy="25294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8954" y="3325525"/>
            <a:ext cx="4303740" cy="21332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11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0920421" cy="19097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570" y="4001759"/>
            <a:ext cx="5845187" cy="29865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3837949"/>
            <a:ext cx="8894572" cy="4310446"/>
            <a:chOff x="948478" y="3837949"/>
            <a:chExt cx="8894572" cy="431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478" y="3837949"/>
              <a:ext cx="8894572" cy="43104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933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1049332" cy="19097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7487" y="3835315"/>
            <a:ext cx="5464244" cy="3778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23810" y="3690552"/>
            <a:ext cx="7594377" cy="5556392"/>
            <a:chOff x="1923810" y="3690552"/>
            <a:chExt cx="7594377" cy="5556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810" y="3690552"/>
              <a:ext cx="7594377" cy="55563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771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1080962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54422" y="2554286"/>
            <a:ext cx="10976870" cy="6897461"/>
            <a:chOff x="3654422" y="2554286"/>
            <a:chExt cx="10976870" cy="68974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4422" y="2554286"/>
              <a:ext cx="10976870" cy="689746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5866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5047815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9104" y="3305071"/>
            <a:ext cx="4420766" cy="4175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722" y="2821311"/>
            <a:ext cx="8632040" cy="6227918"/>
            <a:chOff x="1586722" y="2821311"/>
            <a:chExt cx="8632040" cy="6227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722" y="2821311"/>
              <a:ext cx="8632040" cy="6227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212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3786160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88731" y="2501776"/>
            <a:ext cx="13949436" cy="5975324"/>
            <a:chOff x="2188731" y="2501776"/>
            <a:chExt cx="13949436" cy="59753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8731" y="2501776"/>
              <a:ext cx="13949436" cy="597532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1627" y="8477100"/>
            <a:ext cx="6171429" cy="1534863"/>
            <a:chOff x="1941627" y="8477100"/>
            <a:chExt cx="6171429" cy="1534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1627" y="8477100"/>
              <a:ext cx="6171429" cy="1534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82000" y="8651557"/>
            <a:ext cx="9906000" cy="592974"/>
            <a:chOff x="8895753" y="8477100"/>
            <a:chExt cx="12064024" cy="7674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5753" y="8477100"/>
              <a:ext cx="12064024" cy="767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9257" y="9244531"/>
            <a:ext cx="2360268" cy="592974"/>
            <a:chOff x="8936937" y="9246708"/>
            <a:chExt cx="2360268" cy="592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6937" y="9246708"/>
              <a:ext cx="2360268" cy="592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212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3087896" cy="119362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3430" y="3085763"/>
            <a:ext cx="13355552" cy="5363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2642" y="5864763"/>
            <a:ext cx="2377464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1836" y="4762225"/>
            <a:ext cx="4046577" cy="1193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103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4411616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646" y="6814815"/>
            <a:ext cx="16783069" cy="3470899"/>
            <a:chOff x="1502646" y="6814815"/>
            <a:chExt cx="16783069" cy="3470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646" y="6814815"/>
              <a:ext cx="16783069" cy="3470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2592" y="2996239"/>
            <a:ext cx="4884602" cy="37789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4411616" cy="1193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17982" y="3891458"/>
            <a:ext cx="5286268" cy="2529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00352"/>
            <a:ext cx="7795850" cy="7585363"/>
            <a:chOff x="0" y="2700352"/>
            <a:chExt cx="7795850" cy="75853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700352"/>
              <a:ext cx="7795850" cy="75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5850" y="8244649"/>
            <a:ext cx="11112601" cy="2020473"/>
            <a:chOff x="7795850" y="8244649"/>
            <a:chExt cx="11112601" cy="20204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5850" y="8244649"/>
              <a:ext cx="11112601" cy="2020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0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2696" y="1538290"/>
            <a:ext cx="9217723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154" y="2778239"/>
            <a:ext cx="8723896" cy="37180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87387" y="0"/>
            <a:ext cx="6898327" cy="10821107"/>
            <a:chOff x="11387387" y="0"/>
            <a:chExt cx="6898327" cy="1082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7387" y="0"/>
              <a:ext cx="6898327" cy="1082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7338" y="5678250"/>
            <a:ext cx="2527282" cy="3761140"/>
            <a:chOff x="8607338" y="5678250"/>
            <a:chExt cx="2527282" cy="3761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7338" y="5678250"/>
              <a:ext cx="2527282" cy="37611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374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2698" y="1538288"/>
            <a:ext cx="8033056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011" y="2778239"/>
            <a:ext cx="8742486" cy="29865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5856" y="6035691"/>
            <a:ext cx="13273181" cy="2383357"/>
            <a:chOff x="1485856" y="6035691"/>
            <a:chExt cx="13273181" cy="2383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856" y="6035691"/>
              <a:ext cx="13273181" cy="23833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9917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6740367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62" y="2834106"/>
            <a:ext cx="15360657" cy="3148935"/>
            <a:chOff x="457462" y="2834106"/>
            <a:chExt cx="15360657" cy="31489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462" y="2834106"/>
              <a:ext cx="15360657" cy="3148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8894" y="2834106"/>
            <a:ext cx="1678498" cy="7165894"/>
            <a:chOff x="16198894" y="2834106"/>
            <a:chExt cx="1678498" cy="71658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98894" y="2834106"/>
              <a:ext cx="1678498" cy="71658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2144" y="6260877"/>
            <a:ext cx="7536878" cy="10056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7866" y="7377039"/>
            <a:ext cx="8669650" cy="944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94134" y="3407650"/>
            <a:ext cx="1084911" cy="406350"/>
            <a:chOff x="14794134" y="3407650"/>
            <a:chExt cx="1084911" cy="406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4134" y="3407650"/>
              <a:ext cx="1084911" cy="406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94134" y="5779865"/>
            <a:ext cx="1084911" cy="406350"/>
            <a:chOff x="14794134" y="5779865"/>
            <a:chExt cx="1084911" cy="4063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4134" y="5779865"/>
              <a:ext cx="1084911" cy="406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67693" y="4595752"/>
            <a:ext cx="2452882" cy="406350"/>
            <a:chOff x="13567693" y="4595752"/>
            <a:chExt cx="2452882" cy="406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567693" y="4595752"/>
              <a:ext cx="2452882" cy="406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0024" y="4596825"/>
            <a:ext cx="2476190" cy="406350"/>
            <a:chOff x="14580024" y="4596825"/>
            <a:chExt cx="2476190" cy="406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580024" y="4596825"/>
              <a:ext cx="2476190" cy="4063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0" cy="2793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1335" y="3119820"/>
            <a:ext cx="17357877" cy="3934561"/>
            <a:chOff x="491335" y="3119820"/>
            <a:chExt cx="17357877" cy="39345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335" y="3119820"/>
              <a:ext cx="17357877" cy="3934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28899" y="2878550"/>
            <a:ext cx="2720312" cy="406350"/>
            <a:chOff x="15128899" y="2878550"/>
            <a:chExt cx="2720312" cy="406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8899" y="2878550"/>
              <a:ext cx="2720312" cy="406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8899" y="6851206"/>
            <a:ext cx="2720312" cy="406350"/>
            <a:chOff x="15128899" y="6851206"/>
            <a:chExt cx="2720312" cy="4063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8899" y="6851206"/>
              <a:ext cx="2720312" cy="406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8841" y="4863570"/>
            <a:ext cx="4082960" cy="406350"/>
            <a:chOff x="13098841" y="4863570"/>
            <a:chExt cx="4082960" cy="406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098841" y="4863570"/>
              <a:ext cx="4082960" cy="406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96831" y="4849206"/>
            <a:ext cx="4066667" cy="406350"/>
            <a:chOff x="15796831" y="4849206"/>
            <a:chExt cx="4066667" cy="4063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796831" y="4849206"/>
              <a:ext cx="4066667" cy="4063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0439" y="7478506"/>
            <a:ext cx="13003256" cy="21332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51283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309719"/>
            <a:ext cx="7899371" cy="119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3530" y="2472961"/>
            <a:ext cx="7758598" cy="7269420"/>
            <a:chOff x="1603530" y="2472961"/>
            <a:chExt cx="7758598" cy="7269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530" y="2472961"/>
              <a:ext cx="7758598" cy="726942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2911" y="6388485"/>
            <a:ext cx="2582335" cy="533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22298" y="2554286"/>
            <a:ext cx="8539864" cy="1151341"/>
            <a:chOff x="9622298" y="2554286"/>
            <a:chExt cx="8539864" cy="1151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2298" y="2554286"/>
              <a:ext cx="8539864" cy="1151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1627" y="4657566"/>
            <a:ext cx="3523336" cy="5084815"/>
            <a:chOff x="10031627" y="4657566"/>
            <a:chExt cx="3523336" cy="5084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1627" y="4657566"/>
              <a:ext cx="3523336" cy="50848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30458" y="5097144"/>
            <a:ext cx="3993195" cy="60950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32099" y="1019148"/>
            <a:ext cx="1580822" cy="4469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Shin, Donghyun</cp:lastModifiedBy>
  <cp:revision>4</cp:revision>
  <dcterms:created xsi:type="dcterms:W3CDTF">2021-12-08T03:06:00Z</dcterms:created>
  <dcterms:modified xsi:type="dcterms:W3CDTF">2021-12-07T18:30:56Z</dcterms:modified>
</cp:coreProperties>
</file>